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80" r:id="rId2"/>
    <p:sldId id="257" r:id="rId3"/>
    <p:sldId id="258" r:id="rId4"/>
    <p:sldId id="259" r:id="rId5"/>
    <p:sldId id="281" r:id="rId6"/>
    <p:sldId id="260" r:id="rId7"/>
    <p:sldId id="264" r:id="rId8"/>
    <p:sldId id="271" r:id="rId9"/>
    <p:sldId id="273" r:id="rId10"/>
    <p:sldId id="275" r:id="rId11"/>
    <p:sldId id="263" r:id="rId12"/>
    <p:sldId id="270" r:id="rId13"/>
    <p:sldId id="276" r:id="rId14"/>
    <p:sldId id="277" r:id="rId15"/>
    <p:sldId id="278" r:id="rId16"/>
    <p:sldId id="279" r:id="rId17"/>
    <p:sldId id="25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657" autoAdjust="0"/>
  </p:normalViewPr>
  <p:slideViewPr>
    <p:cSldViewPr>
      <p:cViewPr varScale="1">
        <p:scale>
          <a:sx n="91" d="100"/>
          <a:sy n="91" d="100"/>
        </p:scale>
        <p:origin x="21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21F-8772-4ED3-8BB2-A066D3E35038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A1A3D-424E-4B8D-AEC0-252B546C2D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14061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04C3-3A3C-4DC4-9A88-FAA575E6D867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5233-34D2-4404-8526-E6E9D5C154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6343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Siatka Hermana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Zapraszamy do obejrzenia:</a:t>
            </a:r>
            <a:endParaRPr lang="pl-PL" dirty="0" smtClean="0"/>
          </a:p>
          <a:p>
            <a:r>
              <a:rPr lang="pl-PL" smtClean="0"/>
              <a:t>https://tvn.pl/programy/mam-talent/one-upily-egurrole-ls5895518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5233-34D2-4404-8526-E6E9D5C1545C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2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BA0E-4FA7-4718-B8BC-8FE43740E1DD}" type="datetimeFigureOut">
              <a:rPr lang="pl-PL" smtClean="0"/>
              <a:pPr/>
              <a:t>07.06.2024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D1F4-B9E8-48F1-B8EF-58549C096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tvn.pl/programy/mam-talent/one-upily-egurrole-ls58955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 l="5850" r="3377"/>
          <a:stretch>
            <a:fillRect/>
          </a:stretch>
        </p:blipFill>
        <p:spPr bwMode="auto">
          <a:xfrm>
            <a:off x="5121560" y="2276872"/>
            <a:ext cx="398694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971600" y="134076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</a:rPr>
              <a:t>Najlepsze wakacje </a:t>
            </a:r>
          </a:p>
          <a:p>
            <a:pPr algn="ctr"/>
            <a:r>
              <a:rPr lang="pl-PL" sz="4800" b="1" dirty="0" smtClean="0">
                <a:solidFill>
                  <a:srgbClr val="0070C0"/>
                </a:solidFill>
              </a:rPr>
              <a:t>z Małym Inżynierem!!!</a:t>
            </a:r>
            <a:endParaRPr lang="pl-PL" sz="4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MI\GRAFIKA\Logo na stronę\MI_logo_1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05064"/>
            <a:ext cx="3888432" cy="1166530"/>
          </a:xfrm>
          <a:prstGeom prst="rect">
            <a:avLst/>
          </a:prstGeom>
          <a:noFill/>
        </p:spPr>
      </p:pic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7936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395536" y="908720"/>
            <a:ext cx="8229600" cy="7745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Pokażemy, jak oszukać zmysły</a:t>
            </a:r>
            <a:endParaRPr lang="pl-PL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ymbol zastępczy tekstu 6"/>
          <p:cNvSpPr txBox="1">
            <a:spLocks/>
          </p:cNvSpPr>
          <p:nvPr/>
        </p:nvSpPr>
        <p:spPr>
          <a:xfrm>
            <a:off x="1403648" y="6021288"/>
            <a:ext cx="633670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Ile czarnych kropek widzisz?</a:t>
            </a:r>
            <a:endParaRPr lang="pl-PL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Symbol zastępczy zawartości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1990"/>
          <a:stretch>
            <a:fillRect/>
          </a:stretch>
        </p:blipFill>
        <p:spPr>
          <a:xfrm>
            <a:off x="755576" y="1700808"/>
            <a:ext cx="7723489" cy="4305090"/>
          </a:xfrm>
          <a:prstGeom prst="rect">
            <a:avLst/>
          </a:prstGeom>
        </p:spPr>
      </p:pic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1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 txBox="1">
            <a:spLocks/>
          </p:cNvSpPr>
          <p:nvPr/>
        </p:nvSpPr>
        <p:spPr>
          <a:xfrm>
            <a:off x="0" y="5085184"/>
            <a:ext cx="9144000" cy="1224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Mało? W planach mamy dużo więcej,</a:t>
            </a:r>
          </a:p>
          <a:p>
            <a:pPr marL="0" indent="0" algn="ctr">
              <a:buNone/>
            </a:pPr>
            <a:r>
              <a:rPr lang="pl-PL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przyjdź i sam sprawdź!</a:t>
            </a:r>
            <a:endParaRPr lang="pl-PL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Mały Inżynier\Desktop\zdjecia reklama\eksperymenty\Depositphotos_30234973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124744"/>
            <a:ext cx="5715000" cy="3810000"/>
          </a:xfrm>
          <a:prstGeom prst="roundRect">
            <a:avLst/>
          </a:prstGeom>
          <a:noFill/>
        </p:spPr>
      </p:pic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674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908720"/>
            <a:ext cx="131106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5013176"/>
            <a:ext cx="166867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-36512" y="989856"/>
            <a:ext cx="381642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ZAKAZ WSTĘPU</a:t>
            </a:r>
          </a:p>
          <a:p>
            <a:r>
              <a:rPr lang="pl-PL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DLA KREDY I TABLICY</a:t>
            </a:r>
            <a:endParaRPr lang="pl-PL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132856"/>
            <a:ext cx="3390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16056" y="2167195"/>
            <a:ext cx="3048432" cy="450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>
          <a:xfrm>
            <a:off x="395536" y="2060848"/>
            <a:ext cx="3600400" cy="24482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323528" y="2060848"/>
            <a:ext cx="3672408" cy="24482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ytuł 1"/>
          <p:cNvSpPr txBox="1">
            <a:spLocks/>
          </p:cNvSpPr>
          <p:nvPr/>
        </p:nvSpPr>
        <p:spPr>
          <a:xfrm>
            <a:off x="2483768" y="5013176"/>
            <a:ext cx="3528392" cy="172819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ZAPRASZAMY:</a:t>
            </a:r>
          </a:p>
          <a:p>
            <a:endParaRPr lang="pl-PL" sz="1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PROBÓWKI, PIPETY, SUBSTANCJE, KOLORY, KOLBY i wiele innych</a:t>
            </a:r>
            <a:endParaRPr lang="pl-PL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0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ybuch  2 11"/>
          <p:cNvSpPr/>
          <p:nvPr/>
        </p:nvSpPr>
        <p:spPr>
          <a:xfrm>
            <a:off x="107504" y="4437112"/>
            <a:ext cx="3672408" cy="158417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EFEKTY</a:t>
            </a:r>
          </a:p>
          <a:p>
            <a:pPr algn="ctr"/>
            <a:r>
              <a:rPr lang="pl-PL" sz="2400" b="1" dirty="0" smtClean="0"/>
              <a:t>SPECJALNE</a:t>
            </a:r>
            <a:endParaRPr lang="pl-PL" sz="2400" b="1" dirty="0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683568" y="980728"/>
            <a:ext cx="8136904" cy="8459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Poczuj chemię do nauki!</a:t>
            </a:r>
            <a:endParaRPr lang="pl-PL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Mały Inżynier\Desktop\zdjecia reklama\eksperymenty\mad scienti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3908191"/>
            <a:ext cx="1643042" cy="2949809"/>
          </a:xfrm>
          <a:prstGeom prst="rect">
            <a:avLst/>
          </a:prstGeom>
          <a:noFill/>
        </p:spPr>
      </p:pic>
      <p:sp>
        <p:nvSpPr>
          <p:cNvPr id="10" name="Wybuch  2 9"/>
          <p:cNvSpPr/>
          <p:nvPr/>
        </p:nvSpPr>
        <p:spPr>
          <a:xfrm>
            <a:off x="5868144" y="2204864"/>
            <a:ext cx="3131840" cy="1584176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SUPER</a:t>
            </a:r>
          </a:p>
          <a:p>
            <a:pPr algn="ctr"/>
            <a:r>
              <a:rPr lang="pl-PL" sz="2400" b="1" dirty="0" smtClean="0"/>
              <a:t>ZABAWA</a:t>
            </a:r>
            <a:endParaRPr lang="pl-PL" sz="2400" b="1" dirty="0"/>
          </a:p>
        </p:txBody>
      </p:sp>
      <p:sp>
        <p:nvSpPr>
          <p:cNvPr id="11" name="Wybuch  2 10"/>
          <p:cNvSpPr/>
          <p:nvPr/>
        </p:nvSpPr>
        <p:spPr>
          <a:xfrm>
            <a:off x="3203848" y="1988840"/>
            <a:ext cx="2915816" cy="1512168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FAJNA</a:t>
            </a:r>
          </a:p>
          <a:p>
            <a:pPr algn="ctr"/>
            <a:r>
              <a:rPr lang="pl-PL" sz="2400" b="1" dirty="0" smtClean="0"/>
              <a:t>NAUKA</a:t>
            </a:r>
            <a:endParaRPr lang="pl-PL" sz="2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55776" y="3729226"/>
            <a:ext cx="4285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GWARANTOWANE!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14" name="Wybuch  2 13"/>
          <p:cNvSpPr/>
          <p:nvPr/>
        </p:nvSpPr>
        <p:spPr>
          <a:xfrm>
            <a:off x="0" y="2564904"/>
            <a:ext cx="3131840" cy="158417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MEGA FRAJDA</a:t>
            </a:r>
            <a:endParaRPr lang="pl-PL" sz="2400" b="1" dirty="0"/>
          </a:p>
        </p:txBody>
      </p:sp>
      <p:sp>
        <p:nvSpPr>
          <p:cNvPr id="15" name="Wybuch  2 14"/>
          <p:cNvSpPr/>
          <p:nvPr/>
        </p:nvSpPr>
        <p:spPr>
          <a:xfrm>
            <a:off x="2483768" y="5013176"/>
            <a:ext cx="4752528" cy="1800200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NIEZAPOMNIANE WRAŻENIA</a:t>
            </a:r>
            <a:endParaRPr lang="pl-PL" sz="2000" b="1" dirty="0"/>
          </a:p>
        </p:txBody>
      </p:sp>
      <p:pic>
        <p:nvPicPr>
          <p:cNvPr id="18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9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ły Inżynier\Desktop\zdjecia reklama\eksperymenty\Depositphotos_99026932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4704"/>
            <a:ext cx="9144000" cy="6215106"/>
          </a:xfrm>
          <a:prstGeom prst="rect">
            <a:avLst/>
          </a:prstGeom>
          <a:noFill/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1500166" y="2500306"/>
            <a:ext cx="5214974" cy="20717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będą</a:t>
            </a:r>
          </a:p>
          <a:p>
            <a:r>
              <a:rPr lang="pl-PL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niezapomniane wakacje!</a:t>
            </a:r>
            <a:endParaRPr lang="pl-PL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14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5536" y="908720"/>
            <a:ext cx="8229600" cy="7858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 warto wiedzieć o półkoloniach?</a:t>
            </a:r>
            <a:endParaRPr lang="pl-PL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5720" y="1535301"/>
            <a:ext cx="857256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zajęcia pod kontrolą Kuratorium Oświaty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uczestnicy mają zapewniony obiad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konstrukcje wykonane na zajęciach zabierzesz do domu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każdego dnia będziemy bawić się na świeżym powietrzu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zajęcia prowadzą najlepsi studenci i absolwenci prestiżowych uczelni warszawskich, m.in. Politechniki Warszawskiej, Wojskowej Akademii Technicznej, Uniwersytetu Warszawskiego, Szkoły Głównej Gospodarstwa Wiejskiego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zapewniamy ubezpieczenie NNW i wszystkie potrzebne materiały do zajęć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941168"/>
            <a:ext cx="2448272" cy="18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aśnienie liniowe 1 14"/>
          <p:cNvSpPr/>
          <p:nvPr/>
        </p:nvSpPr>
        <p:spPr>
          <a:xfrm>
            <a:off x="3059832" y="4941168"/>
            <a:ext cx="3672408" cy="1152128"/>
          </a:xfrm>
          <a:prstGeom prst="borderCallout1">
            <a:avLst>
              <a:gd name="adj1" fmla="val 42335"/>
              <a:gd name="adj2" fmla="val -1506"/>
              <a:gd name="adj3" fmla="val 69201"/>
              <a:gd name="adj4" fmla="val -173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u="sng" dirty="0" smtClean="0"/>
              <a:t>A TO WSZYSTKO ZUPEŁNIE</a:t>
            </a:r>
          </a:p>
          <a:p>
            <a:pPr algn="ctr"/>
            <a:r>
              <a:rPr lang="pl-PL" sz="2400" b="1" u="sng" dirty="0" smtClean="0"/>
              <a:t>ZA DARMO!!!</a:t>
            </a:r>
          </a:p>
          <a:p>
            <a:pPr algn="ctr"/>
            <a:r>
              <a:rPr lang="pl-PL" sz="1600" b="1" dirty="0" smtClean="0"/>
              <a:t>ZAJĘCIA FINANSOWANE SĄ ZE ŚRODKÓW UNII EUROPEJSKIEJ</a:t>
            </a:r>
            <a:endParaRPr lang="pl-PL" sz="1600" b="1" dirty="0"/>
          </a:p>
        </p:txBody>
      </p:sp>
      <p:pic>
        <p:nvPicPr>
          <p:cNvPr id="8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0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1844824"/>
            <a:ext cx="9144000" cy="94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7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ZAPRASZAMY</a:t>
            </a:r>
            <a:endParaRPr lang="pl-PL" sz="7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0" y="2852936"/>
            <a:ext cx="9144000" cy="7858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czekamy na Wasze zgłoszenia!</a:t>
            </a:r>
            <a:endParaRPr lang="pl-PL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20975" y="4750918"/>
            <a:ext cx="1975361" cy="21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aśnienie w chmurce 11"/>
          <p:cNvSpPr/>
          <p:nvPr/>
        </p:nvSpPr>
        <p:spPr>
          <a:xfrm>
            <a:off x="6084168" y="3501008"/>
            <a:ext cx="2880320" cy="1296144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Z drogi, biegnę zanieść dokumenty rekrutacyjne!</a:t>
            </a:r>
            <a:endParaRPr lang="pl-PL" sz="1600" b="1" dirty="0"/>
          </a:p>
        </p:txBody>
      </p:sp>
      <p:pic>
        <p:nvPicPr>
          <p:cNvPr id="8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122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194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7936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214422"/>
            <a:ext cx="8784976" cy="4392488"/>
          </a:xfrm>
          <a:prstGeom prst="roundRect">
            <a:avLst>
              <a:gd name="adj" fmla="val 1114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286380" y="5929330"/>
            <a:ext cx="3640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u="sng" dirty="0">
                <a:solidFill>
                  <a:srgbClr val="0070C0"/>
                </a:solidFill>
                <a:latin typeface="Constantia" pitchFamily="18" charset="0"/>
                <a:hlinkClick r:id="rId4"/>
              </a:rPr>
              <a:t>Występ do obejrzenia na stronie Mam Talent</a:t>
            </a:r>
            <a:endParaRPr lang="pl-PL" sz="1400" u="sng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6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4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980728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Masz już plany na wakacje?</a:t>
            </a:r>
          </a:p>
          <a:p>
            <a:pPr algn="ctr"/>
            <a:endParaRPr lang="pl-PL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Wybierz niesamowite</a:t>
            </a: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półkolonie z eksperymentami!</a:t>
            </a:r>
          </a:p>
          <a:p>
            <a:endParaRPr lang="pl-PL" sz="2800" b="1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Mały Inżynier\Desktop\zdjecia reklama\eksperymenty\Depositphotos_10995801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933056"/>
            <a:ext cx="3964810" cy="2643206"/>
          </a:xfrm>
          <a:prstGeom prst="roundRect">
            <a:avLst/>
          </a:prstGeom>
          <a:noFill/>
        </p:spPr>
      </p:pic>
      <p:pic>
        <p:nvPicPr>
          <p:cNvPr id="8197" name="Picture 5" descr="C:\Users\Mały Inżynier\Desktop\zdjecia reklama\eksperymenty\Depositphotos_43925701_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284984"/>
            <a:ext cx="3960682" cy="2643205"/>
          </a:xfrm>
          <a:prstGeom prst="roundRect">
            <a:avLst/>
          </a:prstGeom>
          <a:noFill/>
        </p:spPr>
      </p:pic>
      <p:pic>
        <p:nvPicPr>
          <p:cNvPr id="8198" name="Picture 6" descr="C:\Users\Mały Inżynier\Desktop\zdjecia reklama\eksperymenty\Depositphotos_38371849_origin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124744"/>
            <a:ext cx="3964810" cy="2643206"/>
          </a:xfrm>
          <a:prstGeom prst="roundRect">
            <a:avLst/>
          </a:prstGeom>
          <a:noFill/>
        </p:spPr>
      </p:pic>
      <p:pic>
        <p:nvPicPr>
          <p:cNvPr id="8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8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997" y="1000108"/>
            <a:ext cx="878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Zostań Szalonym Naukowcem!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3936437"/>
          </a:xfrm>
          <a:prstGeom prst="round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517232"/>
            <a:ext cx="154797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7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1432" y="3532752"/>
            <a:ext cx="5112568" cy="332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9512" y="908720"/>
            <a:ext cx="87894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Nie zanudzimy Cię teorią!</a:t>
            </a:r>
          </a:p>
          <a:p>
            <a:pPr algn="ctr"/>
            <a:endParaRPr lang="pl-PL" sz="9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Zamiast wzorów, definicji i wykresów gwarantujemy mnóstwo </a:t>
            </a:r>
            <a:r>
              <a:rPr lang="pl-PL" sz="36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przygód, świetnej zabawy i nauki poprzez działanie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5104"/>
            <a:ext cx="2146430" cy="23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0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469096" y="3116080"/>
            <a:ext cx="2160242" cy="2786082"/>
          </a:xfrm>
          <a:prstGeom prst="roundRect">
            <a:avLst/>
          </a:prstGeo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95214">
            <a:off x="378043" y="2615765"/>
            <a:ext cx="2786082" cy="4000528"/>
          </a:xfrm>
          <a:prstGeom prst="roundRect">
            <a:avLst/>
          </a:prstGeom>
        </p:spPr>
      </p:pic>
      <p:sp>
        <p:nvSpPr>
          <p:cNvPr id="12" name="Wybuch  2 11"/>
          <p:cNvSpPr/>
          <p:nvPr/>
        </p:nvSpPr>
        <p:spPr>
          <a:xfrm>
            <a:off x="5220072" y="4797152"/>
            <a:ext cx="3923928" cy="1872208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WYBUCHAJĄCE WULKANY</a:t>
            </a:r>
            <a:endParaRPr lang="pl-PL" b="1" dirty="0"/>
          </a:p>
        </p:txBody>
      </p:sp>
      <p:sp>
        <p:nvSpPr>
          <p:cNvPr id="16" name="Wybuch  2 15"/>
          <p:cNvSpPr/>
          <p:nvPr/>
        </p:nvSpPr>
        <p:spPr>
          <a:xfrm>
            <a:off x="1403648" y="4797152"/>
            <a:ext cx="4032448" cy="1872208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EKSPERYMENTY CHEMICZNE</a:t>
            </a:r>
            <a:endParaRPr lang="pl-PL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836712"/>
            <a:ext cx="2592288" cy="32547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ybuch  2 14"/>
          <p:cNvSpPr/>
          <p:nvPr/>
        </p:nvSpPr>
        <p:spPr>
          <a:xfrm>
            <a:off x="5292080" y="1052736"/>
            <a:ext cx="2952328" cy="172819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SLIMY</a:t>
            </a:r>
            <a:endParaRPr lang="pl-PL" b="1" dirty="0"/>
          </a:p>
        </p:txBody>
      </p:sp>
      <p:pic>
        <p:nvPicPr>
          <p:cNvPr id="10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0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30596">
            <a:off x="5756459" y="1645122"/>
            <a:ext cx="3215270" cy="2489805"/>
          </a:xfrm>
          <a:prstGeom prst="roundRect">
            <a:avLst/>
          </a:prstGeom>
        </p:spPr>
      </p:pic>
      <p:pic>
        <p:nvPicPr>
          <p:cNvPr id="9" name="image4.pn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42893">
            <a:off x="1060937" y="1685220"/>
            <a:ext cx="2664502" cy="2216343"/>
          </a:xfrm>
          <a:prstGeom prst="roundRect">
            <a:avLst/>
          </a:prstGeom>
          <a:ln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3933056"/>
            <a:ext cx="2952328" cy="27854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ybuch  2 10"/>
          <p:cNvSpPr/>
          <p:nvPr/>
        </p:nvSpPr>
        <p:spPr>
          <a:xfrm>
            <a:off x="3851920" y="980728"/>
            <a:ext cx="4139952" cy="1872208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KOLOROWE</a:t>
            </a:r>
          </a:p>
          <a:p>
            <a:pPr algn="ctr"/>
            <a:r>
              <a:rPr lang="pl-PL" b="1" dirty="0" smtClean="0"/>
              <a:t>EKSPERYMENTY</a:t>
            </a:r>
            <a:endParaRPr lang="pl-PL" b="1" dirty="0"/>
          </a:p>
        </p:txBody>
      </p:sp>
      <p:sp>
        <p:nvSpPr>
          <p:cNvPr id="12" name="Wybuch  2 11"/>
          <p:cNvSpPr/>
          <p:nvPr/>
        </p:nvSpPr>
        <p:spPr>
          <a:xfrm>
            <a:off x="0" y="980728"/>
            <a:ext cx="3347864" cy="158417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DZIWNE SUBSTANCJE</a:t>
            </a:r>
            <a:endParaRPr lang="pl-PL" b="1" dirty="0"/>
          </a:p>
        </p:txBody>
      </p:sp>
      <p:sp>
        <p:nvSpPr>
          <p:cNvPr id="13" name="Wybuch  2 12"/>
          <p:cNvSpPr/>
          <p:nvPr/>
        </p:nvSpPr>
        <p:spPr>
          <a:xfrm>
            <a:off x="4644008" y="4437112"/>
            <a:ext cx="4032448" cy="201622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MIESZANIE</a:t>
            </a:r>
          </a:p>
          <a:p>
            <a:pPr algn="ctr"/>
            <a:r>
              <a:rPr lang="pl-PL" b="1" dirty="0" smtClean="0"/>
              <a:t>PRZELEWANIE</a:t>
            </a:r>
          </a:p>
          <a:p>
            <a:pPr algn="ctr"/>
            <a:r>
              <a:rPr lang="pl-PL" b="1" dirty="0" smtClean="0"/>
              <a:t>DODAWANIE</a:t>
            </a:r>
            <a:endParaRPr lang="pl-PL" b="1" dirty="0"/>
          </a:p>
        </p:txBody>
      </p:sp>
      <p:pic>
        <p:nvPicPr>
          <p:cNvPr id="10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6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4.pn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0240">
            <a:off x="4436669" y="1517369"/>
            <a:ext cx="4333905" cy="3059227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image5.jpg" descr="balona_przekluty-copy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612540">
            <a:off x="678333" y="2157604"/>
            <a:ext cx="3294563" cy="3997867"/>
          </a:xfrm>
          <a:prstGeom prst="roundRect">
            <a:avLst/>
          </a:prstGeom>
          <a:ln/>
        </p:spPr>
      </p:pic>
      <p:sp>
        <p:nvSpPr>
          <p:cNvPr id="10" name="Wybuch  2 9"/>
          <p:cNvSpPr/>
          <p:nvPr/>
        </p:nvSpPr>
        <p:spPr>
          <a:xfrm>
            <a:off x="1115616" y="1124744"/>
            <a:ext cx="3347864" cy="158417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BALONOWE SZASZŁYKI</a:t>
            </a:r>
            <a:endParaRPr lang="pl-PL" b="1" dirty="0"/>
          </a:p>
        </p:txBody>
      </p:sp>
      <p:sp>
        <p:nvSpPr>
          <p:cNvPr id="11" name="Wybuch  2 10"/>
          <p:cNvSpPr/>
          <p:nvPr/>
        </p:nvSpPr>
        <p:spPr>
          <a:xfrm>
            <a:off x="4788024" y="4293096"/>
            <a:ext cx="4355976" cy="208823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NIEPĘKAJĄCY BALON</a:t>
            </a:r>
          </a:p>
          <a:p>
            <a:pPr algn="ctr"/>
            <a:r>
              <a:rPr lang="pl-PL" b="1" dirty="0" smtClean="0"/>
              <a:t>W PŁOMIENIACH</a:t>
            </a:r>
            <a:endParaRPr lang="pl-PL" b="1" dirty="0"/>
          </a:p>
        </p:txBody>
      </p:sp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0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1052736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Nauczymy Cię pisać tajne wiadomości</a:t>
            </a:r>
            <a:endParaRPr lang="pl-PL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4.jpg" descr="D:\MI\Zdjęcia posegregowane\POZIOM II\Atrament sympatyczny\P4280471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684342">
            <a:off x="529534" y="2860017"/>
            <a:ext cx="3203298" cy="3088721"/>
          </a:xfrm>
          <a:prstGeom prst="roundRect">
            <a:avLst/>
          </a:prstGeom>
          <a:ln/>
        </p:spPr>
      </p:pic>
      <p:pic>
        <p:nvPicPr>
          <p:cNvPr id="7" name="image9.jpg" descr="D:\MI\Zdjęcia posegregowane\POZIOM II\Atrament sympatyczny\DSC_0304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28448">
            <a:off x="3874154" y="2749012"/>
            <a:ext cx="4678507" cy="3299228"/>
          </a:xfrm>
          <a:prstGeom prst="roundRect">
            <a:avLst/>
          </a:prstGeom>
          <a:ln/>
        </p:spPr>
      </p:pic>
      <p:pic>
        <p:nvPicPr>
          <p:cNvPr id="9" name="Picture 2" descr="G:\Mój dysk\EFS 2021-2027\Woj_Lubelskie\PROJEKTY 10.3 2024 WSPÓLNE DOKUMENTY\PROMOCJA\FEL_logotyp_kolor_pozi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97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7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439</TotalTime>
  <Words>258</Words>
  <Application>Microsoft Office PowerPoint</Application>
  <PresentationFormat>Pokaz na ekranie (4:3)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Mały Inżynier</dc:creator>
  <cp:lastModifiedBy>Admin</cp:lastModifiedBy>
  <cp:revision>55</cp:revision>
  <dcterms:created xsi:type="dcterms:W3CDTF">2017-05-19T07:36:37Z</dcterms:created>
  <dcterms:modified xsi:type="dcterms:W3CDTF">2024-06-07T07:44:52Z</dcterms:modified>
</cp:coreProperties>
</file>